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703"/>
  </p:normalViewPr>
  <p:slideViewPr>
    <p:cSldViewPr snapToGrid="0">
      <p:cViewPr varScale="1">
        <p:scale>
          <a:sx n="126" d="100"/>
          <a:sy n="126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EEB94-E6BD-E34D-A265-36FF762BA3CA}" type="datetimeFigureOut">
              <a:rPr lang="de-DE" smtClean="0"/>
              <a:t>01.06.25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D937F-28F8-1E4A-8DAE-52C391C1CA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93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854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55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416EDF-6B66-D795-D2C7-A35833CA0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286D420-E9BB-D999-50CD-02CF76048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324FA7-DB20-A9D6-1C64-EBC25097C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01.06.25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E8EEB9-A7E1-DB6B-8D25-239D6E79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407CC9-3EC5-F931-1FAF-49798D41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78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B88B4-98A5-AE92-E5B5-525C9F6F5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9A14ACD-88AD-4382-67D4-F8F54624C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1C9376-B99D-1614-EB9A-6CE43EDC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01.06.25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DC1BF2-40EF-875E-53CF-151E3E8C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E85016-0CAE-58A8-E26F-49E298B8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638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7F393E3-F993-E59D-4057-C8B049E291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A8D591-8D61-22E9-F660-0E7B58731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A959D1-2CA7-868F-9DE5-14BC4300A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01.06.25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A5777C-F33F-9BDA-D736-929650C50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A05582-4A0D-BEFB-A80D-538A78D0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64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BB8E9-6A90-3A32-CE13-6716D4A2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5ACF90-BF90-D3D1-2529-1C87D4D2D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E3A796-9767-699A-9AB8-41A9BF050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01.06.25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76ABF9-0EB0-782D-24B0-B1252DA1A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8C0ADB-3E78-CF69-C890-C464A8B3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59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C713CB-F9DC-CF64-037A-FCF1F98F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F44BBC-BC21-A8E6-D935-A285F7603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9D5E8F-40C7-3E8B-9C66-8FA033840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01.06.25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BD9BA4-FA03-2FF1-2A51-14F5EEEEB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AFDDCF-B81E-1914-F8B4-1751851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9749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240BC-FECC-E94D-E1DC-EAC6E172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53B3F7-75CB-664A-6C9D-72A26E22BE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EBDACF9-726F-5C56-E38A-A3E360B56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76086D-E64B-86FA-8B6C-433007FC2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01.06.25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9F13669-47FE-4323-4E3F-51654318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0B479E-EE76-B6DC-1359-BAC3019C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928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CF0E2E-2685-A88F-AEC1-31DED4A7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4F0056-A283-D5EA-4AF6-88E14FA9C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EE6813-405D-048F-D8B6-989457031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73D022-CC4E-63B2-ED47-FC21D9267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ADBAC5D-8425-1378-78C5-5566772D20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1D9A46-861A-61C7-D123-A8A04A73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01.06.25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1C81523-4B61-BD1C-5C32-ACE7BE475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1E525F-9701-190C-C2CF-CF6CD35E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37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EE072-B24A-FB92-CD60-4B7D6CBD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6F7A28-012C-8E4A-1F15-3616863B8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01.06.25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A533228-4356-AE68-5B2C-FBB24226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667828-F244-4FDB-B5BB-1B41CC203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408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AF7C19-2118-0335-A25A-4B06FFB22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01.06.25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431249B-DCF2-A2DF-1D24-8D28B38DC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A3703A-BC86-BB3F-39BA-2875F1FB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62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F6CD8-70DF-62C6-A89B-E20EC288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9CE11A-D624-8FDE-4823-568E6283F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C08F22-CE62-B0DD-CD11-ADE141486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DA950A-0781-6C02-E016-C83E6401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01.06.25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AA1701-305E-B716-3B54-8CFCF3759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59AF48-6C43-BE54-70BF-F1433F83F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6841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E7A87C-7791-CE3E-3784-0C3C8EDD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4EA6FC2-C708-DF51-EF39-322DB7F55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94FF60-F43D-F0BF-3D6A-8C6DF7281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C86A46-C51B-165D-76D5-0CCABA0FD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01.06.25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E8B18C-B673-2266-A653-239A55544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1C9ED5-AAEB-91D9-C742-F61DF968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5691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113109-77BE-09F1-6305-22D6FA85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49B19C-7FC1-82D1-A595-C1CABB0D0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EE820C-448E-E7C7-EE1E-519890D2A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4F18AA-E1B9-1F4F-8CAD-448050242E53}" type="datetimeFigureOut">
              <a:rPr lang="de-DE" smtClean="0"/>
              <a:t>01.06.25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751006-8FCA-E8CD-23AE-711BD6877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8A6993-CA31-0836-DBE9-A857CA401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907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BF927B-C298-5771-05E2-B1177169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Problem und Ausgangsstellung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D7CD97-8BA8-18BA-E419-169E38B73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Studieren: Alleine wohnen und Pflanzen an mehreren Standorten</a:t>
            </a:r>
          </a:p>
          <a:p>
            <a:endParaRPr lang="de-DE" dirty="0"/>
          </a:p>
          <a:p>
            <a:r>
              <a:rPr lang="de-DE" dirty="0"/>
              <a:t>Geringe Pflanzenkenntnis: Welche Pflanze braucht was?</a:t>
            </a:r>
          </a:p>
          <a:p>
            <a:endParaRPr lang="de-DE" dirty="0"/>
          </a:p>
          <a:p>
            <a:r>
              <a:rPr lang="de-DE" dirty="0"/>
              <a:t>Viele Apps, aber keine zentrale Lösung für Pflege und Infos</a:t>
            </a:r>
          </a:p>
          <a:p>
            <a:endParaRPr lang="de-DE" dirty="0"/>
          </a:p>
          <a:p>
            <a:r>
              <a:rPr lang="de-DE" dirty="0"/>
              <a:t>Wunsch: Alles kompakt &amp; einfach in einer App</a:t>
            </a:r>
          </a:p>
          <a:p>
            <a:endParaRPr lang="de-DE" dirty="0"/>
          </a:p>
          <a:p>
            <a:r>
              <a:rPr lang="de-DE" dirty="0"/>
              <a:t>Wie können wir uns und anderen den Alltag erleichtern?</a:t>
            </a:r>
          </a:p>
        </p:txBody>
      </p:sp>
    </p:spTree>
    <p:extLst>
      <p:ext uri="{BB962C8B-B14F-4D97-AF65-F5344CB8AC3E}">
        <p14:creationId xmlns:p14="http://schemas.microsoft.com/office/powerpoint/2010/main" val="4034716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7045FE-42DB-1307-3157-75560C7B7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7CDCA-AEED-918C-581A-ACFF9E84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Pflanze</a:t>
            </a:r>
            <a:r>
              <a:rPr lang="en-US" sz="3200" dirty="0"/>
              <a:t> </a:t>
            </a:r>
            <a:r>
              <a:rPr lang="en-US" sz="3200" dirty="0" err="1"/>
              <a:t>hinzufügen</a:t>
            </a:r>
            <a:endParaRPr lang="en-US" sz="3200" dirty="0"/>
          </a:p>
        </p:txBody>
      </p:sp>
      <p:pic>
        <p:nvPicPr>
          <p:cNvPr id="4" name="Grafik 3" descr="Ein Bild, das Text, Schrif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0314A356-22C8-98BD-CA12-DA9DF6DB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126943"/>
            <a:ext cx="10908000" cy="26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66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Gespeicherte</a:t>
            </a:r>
            <a:r>
              <a:rPr lang="en-US" sz="3200" dirty="0"/>
              <a:t> </a:t>
            </a:r>
            <a:r>
              <a:rPr lang="en-US" sz="3200" dirty="0" err="1"/>
              <a:t>Pflanze</a:t>
            </a:r>
            <a:r>
              <a:rPr lang="en-US" sz="3200" dirty="0"/>
              <a:t> </a:t>
            </a:r>
            <a:r>
              <a:rPr lang="en-US" sz="3200" dirty="0" err="1"/>
              <a:t>bearbeiten</a:t>
            </a:r>
            <a:r>
              <a:rPr lang="en-US" sz="3200" dirty="0"/>
              <a:t> </a:t>
            </a:r>
          </a:p>
        </p:txBody>
      </p:sp>
      <p:pic>
        <p:nvPicPr>
          <p:cNvPr id="4" name="Grafik 3" descr="Ein Bild, das Text, Screenshot, Computer, Software enthält.&#10;&#10;KI-generierte Inhalte können fehlerhaft sein.">
            <a:extLst>
              <a:ext uri="{FF2B5EF4-FFF2-40B4-BE49-F238E27FC236}">
                <a16:creationId xmlns:a16="http://schemas.microsoft.com/office/drawing/2014/main" id="{F86DD7EA-8F9C-34B0-A284-E2458072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15" y="234346"/>
            <a:ext cx="8389769" cy="534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27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9B035-27C1-93CF-F9D5-2CEB892E5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Garden-Spot Modal </a:t>
            </a:r>
            <a:r>
              <a:rPr lang="en-US" sz="3200" dirty="0" err="1"/>
              <a:t>einbinden</a:t>
            </a:r>
            <a:endParaRPr lang="en-US" sz="3200" dirty="0"/>
          </a:p>
        </p:txBody>
      </p:sp>
      <p:pic>
        <p:nvPicPr>
          <p:cNvPr id="5" name="Grafik 4" descr="Ein Bild, das Text, Screenshot, Software, Computer enthält.&#10;&#10;KI-generierte Inhalte können fehlerhaft sein.">
            <a:extLst>
              <a:ext uri="{FF2B5EF4-FFF2-40B4-BE49-F238E27FC236}">
                <a16:creationId xmlns:a16="http://schemas.microsoft.com/office/drawing/2014/main" id="{C531FA73-F209-483E-C8D5-EA9E75F5D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05" r="1" b="3167"/>
          <a:stretch>
            <a:fillRect/>
          </a:stretch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2767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45181-C9D8-9E50-07F3-70655FC9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DD7C7B-7E2D-CA08-37BA-BFC774239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Garden-Spot Modal </a:t>
            </a:r>
            <a:r>
              <a:rPr lang="en-US" sz="3200" dirty="0" err="1"/>
              <a:t>öffnen</a:t>
            </a:r>
            <a:endParaRPr lang="en-US" sz="3200" dirty="0"/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CC4ADAE4-0745-90D2-3B0E-DB2D06BCE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849538"/>
            <a:ext cx="10908000" cy="315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75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671F2-3658-E06A-DF28-C7C180673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35DF1-349C-56ED-6CAE-3AD67D27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Header </a:t>
            </a:r>
            <a:r>
              <a:rPr lang="en-US" sz="3200" dirty="0" err="1"/>
              <a:t>einbinden</a:t>
            </a:r>
            <a:endParaRPr lang="en-US" sz="3200" dirty="0"/>
          </a:p>
        </p:txBody>
      </p:sp>
      <p:pic>
        <p:nvPicPr>
          <p:cNvPr id="4" name="Grafik 3" descr="Ein Bild, das Text, Visitenkarte, Screenshot enthält.&#10;&#10;KI-generierte Inhalte können fehlerhaft sein.">
            <a:extLst>
              <a:ext uri="{FF2B5EF4-FFF2-40B4-BE49-F238E27FC236}">
                <a16:creationId xmlns:a16="http://schemas.microsoft.com/office/drawing/2014/main" id="{CA6C721E-3BAD-BDDA-D30C-043682F91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2280254"/>
            <a:ext cx="10908000" cy="229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3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A73EA1-082B-3977-2D5B-72CBC163E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7119C-E75F-3333-88A4-190622645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Confirm Button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8272B880-3ED0-023A-2408-DAF6EE95B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454965"/>
            <a:ext cx="10908000" cy="39480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8516324-1936-1F02-F5E6-98431F00E72E}"/>
              </a:ext>
            </a:extLst>
          </p:cNvPr>
          <p:cNvSpPr/>
          <p:nvPr/>
        </p:nvSpPr>
        <p:spPr>
          <a:xfrm>
            <a:off x="10647680" y="1447707"/>
            <a:ext cx="1066800" cy="452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3672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359A06-29AA-D7D5-80BA-5A01FDFCA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E9F42-F2B3-30C0-6AEB-84B2E1CD1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Confirm Button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F7D432FA-45C7-7AD9-1D55-3959CD8AC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447707"/>
            <a:ext cx="10908000" cy="39625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FC88A92-C82B-3BAE-F148-ED860688E1E5}"/>
              </a:ext>
            </a:extLst>
          </p:cNvPr>
          <p:cNvSpPr/>
          <p:nvPr/>
        </p:nvSpPr>
        <p:spPr>
          <a:xfrm>
            <a:off x="10647680" y="1447707"/>
            <a:ext cx="1066800" cy="452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4167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B897CA-25A1-1F9F-1371-E05A64BAC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A5AEC-936B-7C39-6A0E-0B238B0A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Suchleiste</a:t>
            </a:r>
          </a:p>
        </p:txBody>
      </p:sp>
      <p:pic>
        <p:nvPicPr>
          <p:cNvPr id="4" name="Grafik 3" descr="Ein Bild, das Text, Computer, Software, Multimedia enthält.&#10;&#10;KI-generierte Inhalte können fehlerhaft sein.">
            <a:extLst>
              <a:ext uri="{FF2B5EF4-FFF2-40B4-BE49-F238E27FC236}">
                <a16:creationId xmlns:a16="http://schemas.microsoft.com/office/drawing/2014/main" id="{567B7ADC-51B3-A8D4-644C-6BD11270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318100"/>
            <a:ext cx="10908000" cy="422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81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030D5-1876-2074-E26C-21F7E56B8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8B37D-20C2-C35A-5998-0C7B33AD5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Dorpdown</a:t>
            </a:r>
            <a:endParaRPr lang="en-US" sz="3200" dirty="0"/>
          </a:p>
        </p:txBody>
      </p:sp>
      <p:pic>
        <p:nvPicPr>
          <p:cNvPr id="7" name="Grafik 6" descr="Ein Bild, das Text, Screenshot, Computer, Software enthält.&#10;&#10;KI-generierte Inhalte können fehlerhaft sein.">
            <a:extLst>
              <a:ext uri="{FF2B5EF4-FFF2-40B4-BE49-F238E27FC236}">
                <a16:creationId xmlns:a16="http://schemas.microsoft.com/office/drawing/2014/main" id="{DA938808-41B5-6899-EE59-51438E11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26330"/>
            <a:ext cx="7772400" cy="515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59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3E9C3-744C-E84A-948F-CA5EEBFA6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E2631-B1DD-1EFF-50D9-7C103EF2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Meine </a:t>
            </a:r>
            <a:r>
              <a:rPr lang="en-US" sz="3200" dirty="0" err="1"/>
              <a:t>Pflanzen</a:t>
            </a:r>
            <a:endParaRPr lang="en-US" sz="3200" dirty="0"/>
          </a:p>
        </p:txBody>
      </p:sp>
      <p:pic>
        <p:nvPicPr>
          <p:cNvPr id="4" name="Grafik 3" descr="Ein Bild, das Text, Screenshot, Software enthält.&#10;&#10;KI-generierte Inhalte können fehlerhaft sein.">
            <a:extLst>
              <a:ext uri="{FF2B5EF4-FFF2-40B4-BE49-F238E27FC236}">
                <a16:creationId xmlns:a16="http://schemas.microsoft.com/office/drawing/2014/main" id="{525A304D-47BD-48CA-F1A6-0EE69A2B4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879" y="374967"/>
            <a:ext cx="6322241" cy="52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2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</Words>
  <Application>Microsoft Macintosh PowerPoint</Application>
  <PresentationFormat>Breitbild</PresentationFormat>
  <Paragraphs>22</Paragraphs>
  <Slides>11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</vt:lpstr>
      <vt:lpstr>Problem und Ausgangsstellung</vt:lpstr>
      <vt:lpstr>Garden-Spot Modal einbinden</vt:lpstr>
      <vt:lpstr>Garden-Spot Modal öffnen</vt:lpstr>
      <vt:lpstr>Header einbinden</vt:lpstr>
      <vt:lpstr>Confirm Button</vt:lpstr>
      <vt:lpstr>Confirm Button</vt:lpstr>
      <vt:lpstr>Suchleiste</vt:lpstr>
      <vt:lpstr>Dorpdown</vt:lpstr>
      <vt:lpstr>Meine Pflanzen</vt:lpstr>
      <vt:lpstr>Pflanze hinzufügen</vt:lpstr>
      <vt:lpstr>Gespeicherte Pflanze bearbeiten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Maximilian Seible</dc:creator>
  <cp:lastModifiedBy>Maximilian Seible</cp:lastModifiedBy>
  <cp:revision>3</cp:revision>
  <dcterms:created xsi:type="dcterms:W3CDTF">2025-06-01T08:40:43Z</dcterms:created>
  <dcterms:modified xsi:type="dcterms:W3CDTF">2025-06-01T09:52:02Z</dcterms:modified>
</cp:coreProperties>
</file>